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/>
  <p:notesSz cx="10080625" cy="7559675"/>
  <p:defaultTextStyle>
    <a:defPPr>
      <a:defRPr lang="en-GB"/>
    </a:defPPr>
    <a:lvl1pPr algn="l" defTabSz="449263">
      <a:lnSpc>
        <a:spcPct val="93000"/>
      </a:lnSpc>
      <a:spcBef>
        <a:spcPts val="0"/>
      </a:spcBef>
      <a:spcAft>
        <a:spcPts val="0"/>
      </a:spcAft>
      <a:buClr>
        <a:srgbClr val="000000"/>
      </a:buClr>
      <a:buSzPct val="100000"/>
      <a:buFont typeface="Times New Roman"/>
      <a:defRPr>
        <a:solidFill>
          <a:schemeClr val="tx1"/>
        </a:solidFill>
        <a:latin typeface="Arial"/>
        <a:ea typeface="+mn-ea"/>
        <a:cs typeface="+mn-cs"/>
      </a:defRPr>
    </a:lvl1pPr>
    <a:lvl2pPr marL="742950" indent="-285750" algn="l" defTabSz="449263">
      <a:lnSpc>
        <a:spcPct val="93000"/>
      </a:lnSpc>
      <a:spcBef>
        <a:spcPts val="0"/>
      </a:spcBef>
      <a:spcAft>
        <a:spcPts val="0"/>
      </a:spcAft>
      <a:buClr>
        <a:srgbClr val="000000"/>
      </a:buClr>
      <a:buSzPct val="100000"/>
      <a:buFont typeface="Times New Roman"/>
      <a:defRPr>
        <a:solidFill>
          <a:schemeClr val="tx1"/>
        </a:solidFill>
        <a:latin typeface="Arial"/>
        <a:ea typeface="+mn-ea"/>
        <a:cs typeface="+mn-cs"/>
      </a:defRPr>
    </a:lvl2pPr>
    <a:lvl3pPr marL="1143000" indent="-228600" algn="l" defTabSz="449263">
      <a:lnSpc>
        <a:spcPct val="93000"/>
      </a:lnSpc>
      <a:spcBef>
        <a:spcPts val="0"/>
      </a:spcBef>
      <a:spcAft>
        <a:spcPts val="0"/>
      </a:spcAft>
      <a:buClr>
        <a:srgbClr val="000000"/>
      </a:buClr>
      <a:buSzPct val="100000"/>
      <a:buFont typeface="Times New Roman"/>
      <a:defRPr>
        <a:solidFill>
          <a:schemeClr val="tx1"/>
        </a:solidFill>
        <a:latin typeface="Arial"/>
        <a:ea typeface="+mn-ea"/>
        <a:cs typeface="+mn-cs"/>
      </a:defRPr>
    </a:lvl3pPr>
    <a:lvl4pPr marL="1600200" indent="-228600" algn="l" defTabSz="449263">
      <a:lnSpc>
        <a:spcPct val="93000"/>
      </a:lnSpc>
      <a:spcBef>
        <a:spcPts val="0"/>
      </a:spcBef>
      <a:spcAft>
        <a:spcPts val="0"/>
      </a:spcAft>
      <a:buClr>
        <a:srgbClr val="000000"/>
      </a:buClr>
      <a:buSzPct val="100000"/>
      <a:buFont typeface="Times New Roman"/>
      <a:defRPr>
        <a:solidFill>
          <a:schemeClr val="tx1"/>
        </a:solidFill>
        <a:latin typeface="Arial"/>
        <a:ea typeface="+mn-ea"/>
        <a:cs typeface="+mn-cs"/>
      </a:defRPr>
    </a:lvl4pPr>
    <a:lvl5pPr marL="2057400" indent="-228600" algn="l" defTabSz="449263">
      <a:lnSpc>
        <a:spcPct val="93000"/>
      </a:lnSpc>
      <a:spcBef>
        <a:spcPts val="0"/>
      </a:spcBef>
      <a:spcAft>
        <a:spcPts val="0"/>
      </a:spcAft>
      <a:buClr>
        <a:srgbClr val="000000"/>
      </a:buClr>
      <a:buSzPct val="100000"/>
      <a:buFont typeface="Times New Roman"/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59792" y="1619250"/>
            <a:ext cx="9289031" cy="54006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buFont typeface="ArialUnicodeMS"/>
              <a:buChar char="▻"/>
              <a:defRPr sz="1800"/>
            </a:lvl2pPr>
            <a:lvl3pPr marL="1200150" indent="-285750">
              <a:buFont typeface="ArialUnicodeMS"/>
              <a:buChar char="∙"/>
              <a:defRPr sz="1600"/>
            </a:lvl3pPr>
            <a:lvl4pPr>
              <a:defRPr sz="1400"/>
            </a:lvl4pPr>
          </a:lstStyle>
          <a:p>
            <a:pPr lvl="0">
              <a:defRPr/>
            </a:pPr>
            <a:r>
              <a:rPr lang="de-DE"/>
              <a:t>Hier den Text beginnen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34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1530406" y="182668"/>
            <a:ext cx="8399778" cy="749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CompGen - Projekt Familienanzeigen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0" y="0"/>
            <a:ext cx="10080625" cy="14874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CCCCC"/>
              </a:gs>
              <a:gs pos="100000">
                <a:srgbClr val="FFFFFF"/>
              </a:gs>
            </a:gsLst>
            <a:lin ang="5400000" scaled="1"/>
          </a:gradFill>
          <a:ln w="18000" cap="flat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6" name="Freeform 12"/>
          <p:cNvSpPr>
            <a:spLocks noChangeArrowheads="1"/>
          </p:cNvSpPr>
          <p:nvPr/>
        </p:nvSpPr>
        <p:spPr bwMode="auto">
          <a:xfrm>
            <a:off x="0" y="899517"/>
            <a:ext cx="10067925" cy="323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97"/>
              </a:cxn>
              <a:cxn ang="0">
                <a:pos x="27964" y="896"/>
              </a:cxn>
              <a:cxn ang="0">
                <a:pos x="27964" y="589"/>
              </a:cxn>
              <a:cxn ang="0">
                <a:pos x="10599" y="590"/>
              </a:cxn>
              <a:cxn ang="0">
                <a:pos x="0" y="0"/>
              </a:cxn>
            </a:cxnLst>
            <a:rect l="0" t="0" r="r" b="b"/>
            <a:pathLst>
              <a:path w="27965" h="898" extrusionOk="0">
                <a:moveTo>
                  <a:pt x="0" y="0"/>
                </a:moveTo>
                <a:lnTo>
                  <a:pt x="0" y="897"/>
                </a:lnTo>
                <a:lnTo>
                  <a:pt x="27964" y="896"/>
                </a:lnTo>
                <a:lnTo>
                  <a:pt x="27964" y="589"/>
                </a:lnTo>
                <a:lnTo>
                  <a:pt x="10599" y="590"/>
                </a:lnTo>
                <a:cubicBezTo>
                  <a:pt x="9438" y="589"/>
                  <a:pt x="268" y="345"/>
                  <a:pt x="0" y="0"/>
                </a:cubicBezTo>
              </a:path>
            </a:pathLst>
          </a:custGeom>
          <a:solidFill>
            <a:srgbClr val="FFD700"/>
          </a:solidFill>
          <a:ln w="14040" cap="flat">
            <a:solidFill>
              <a:srgbClr val="F1CB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530406" y="182668"/>
            <a:ext cx="8399778" cy="749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Projekt Familienanzeigen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2942" y="1566291"/>
            <a:ext cx="9275882" cy="552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Hier den Text beginnen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cxnSp>
        <p:nvCxnSpPr>
          <p:cNvPr id="6" name="Gerade Verbindung 5"/>
          <p:cNvCxnSpPr>
            <a:cxnSpLocks/>
          </p:cNvCxnSpPr>
          <p:nvPr userDrawn="1"/>
        </p:nvCxnSpPr>
        <p:spPr bwMode="auto">
          <a:xfrm>
            <a:off x="372942" y="7236221"/>
            <a:ext cx="927588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D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feld 29"/>
          <p:cNvSpPr txBox="1"/>
          <p:nvPr userDrawn="1"/>
        </p:nvSpPr>
        <p:spPr bwMode="auto">
          <a:xfrm>
            <a:off x="45123" y="610492"/>
            <a:ext cx="1440160" cy="29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49263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  <a:defRPr/>
            </a:pPr>
            <a:r>
              <a:rPr lang="de-DE" sz="700" b="1" i="0">
                <a:solidFill>
                  <a:srgbClr val="000080"/>
                </a:solidFill>
                <a:latin typeface="Verdana"/>
              </a:rPr>
              <a:t>Verein für</a:t>
            </a:r>
            <a:endParaRPr/>
          </a:p>
          <a:p>
            <a:pPr algn="ctr">
              <a:defRPr/>
            </a:pPr>
            <a:r>
              <a:rPr lang="de-DE" sz="700" b="1" i="0">
                <a:solidFill>
                  <a:srgbClr val="000080"/>
                </a:solidFill>
                <a:latin typeface="Verdana"/>
              </a:rPr>
              <a:t>Computergenealogie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85857" y="182203"/>
            <a:ext cx="558691" cy="4260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449263">
        <a:lnSpc>
          <a:spcPct val="93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>
        <a:lnSpc>
          <a:spcPct val="93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000">
          <a:solidFill>
            <a:srgbClr val="000000"/>
          </a:solidFill>
          <a:latin typeface="Arial"/>
          <a:ea typeface="DejaVuSans"/>
          <a:cs typeface="DejaVuSans"/>
        </a:defRPr>
      </a:lvl2pPr>
      <a:lvl3pPr marL="1143000" indent="-228600" algn="ctr" defTabSz="449263">
        <a:lnSpc>
          <a:spcPct val="93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000">
          <a:solidFill>
            <a:srgbClr val="000000"/>
          </a:solidFill>
          <a:latin typeface="Arial"/>
          <a:ea typeface="DejaVuSans"/>
          <a:cs typeface="DejaVuSans"/>
        </a:defRPr>
      </a:lvl3pPr>
      <a:lvl4pPr marL="1600200" indent="-228600" algn="ctr" defTabSz="449263">
        <a:lnSpc>
          <a:spcPct val="93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000">
          <a:solidFill>
            <a:srgbClr val="000000"/>
          </a:solidFill>
          <a:latin typeface="Arial"/>
          <a:ea typeface="DejaVuSans"/>
          <a:cs typeface="DejaVuSans"/>
        </a:defRPr>
      </a:lvl4pPr>
      <a:lvl5pPr marL="2057400" indent="-228600" algn="ctr" defTabSz="449263">
        <a:lnSpc>
          <a:spcPct val="93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000">
          <a:solidFill>
            <a:srgbClr val="000000"/>
          </a:solidFill>
          <a:latin typeface="Arial"/>
          <a:ea typeface="DejaVuSans"/>
          <a:cs typeface="DejaVuSans"/>
        </a:defRPr>
      </a:lvl5pPr>
      <a:lvl6pPr marL="2514600" indent="-228600" algn="ctr" defTabSz="449263">
        <a:lnSpc>
          <a:spcPct val="93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000">
          <a:solidFill>
            <a:srgbClr val="000000"/>
          </a:solidFill>
          <a:latin typeface="Arial"/>
          <a:ea typeface="DejaVuSans"/>
          <a:cs typeface="DejaVuSans"/>
        </a:defRPr>
      </a:lvl6pPr>
      <a:lvl7pPr marL="2971800" indent="-228600" algn="ctr" defTabSz="449263">
        <a:lnSpc>
          <a:spcPct val="93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000">
          <a:solidFill>
            <a:srgbClr val="000000"/>
          </a:solidFill>
          <a:latin typeface="Arial"/>
          <a:ea typeface="DejaVuSans"/>
          <a:cs typeface="DejaVuSans"/>
        </a:defRPr>
      </a:lvl7pPr>
      <a:lvl8pPr marL="3429000" indent="-228600" algn="ctr" defTabSz="449263">
        <a:lnSpc>
          <a:spcPct val="93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000">
          <a:solidFill>
            <a:srgbClr val="000000"/>
          </a:solidFill>
          <a:latin typeface="Arial"/>
          <a:ea typeface="DejaVuSans"/>
          <a:cs typeface="DejaVuSans"/>
        </a:defRPr>
      </a:lvl8pPr>
      <a:lvl9pPr marL="3886200" indent="-228600" algn="ctr" defTabSz="449263">
        <a:lnSpc>
          <a:spcPct val="93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/>
        <a:defRPr sz="4000">
          <a:solidFill>
            <a:srgbClr val="000000"/>
          </a:solidFill>
          <a:latin typeface="Arial"/>
          <a:ea typeface="DejaVuSans"/>
          <a:cs typeface="DejaVuSans"/>
        </a:defRPr>
      </a:lvl9pPr>
    </p:titleStyle>
    <p:bodyStyle>
      <a:lvl1pPr marL="342900" indent="-342900" algn="l" defTabSz="449263">
        <a:lnSpc>
          <a:spcPct val="93000"/>
        </a:lnSpc>
        <a:spcBef>
          <a:spcPts val="0"/>
        </a:spcBef>
        <a:spcAft>
          <a:spcPts val="1425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>
        <a:lnSpc>
          <a:spcPct val="93000"/>
        </a:lnSpc>
        <a:spcBef>
          <a:spcPts val="0"/>
        </a:spcBef>
        <a:spcAft>
          <a:spcPts val="1138"/>
        </a:spcAft>
        <a:buClr>
          <a:srgbClr val="000000"/>
        </a:buClr>
        <a:buSzPct val="100000"/>
        <a:buFont typeface="Wingdings"/>
        <a:buChar char="Ø"/>
        <a:defRPr sz="1800">
          <a:solidFill>
            <a:srgbClr val="000000"/>
          </a:solidFill>
          <a:latin typeface="+mn-lt"/>
          <a:ea typeface="+mn-ea"/>
          <a:cs typeface="+mn-cs"/>
        </a:defRPr>
      </a:lvl2pPr>
      <a:lvl3pPr marL="1200150" indent="-285750" algn="l" defTabSz="449263">
        <a:lnSpc>
          <a:spcPct val="93000"/>
        </a:lnSpc>
        <a:spcBef>
          <a:spcPts val="0"/>
        </a:spcBef>
        <a:spcAft>
          <a:spcPts val="850"/>
        </a:spcAft>
        <a:buClr>
          <a:srgbClr val="000000"/>
        </a:buClr>
        <a:buSzPct val="100000"/>
        <a:buFont typeface="Wingdings"/>
        <a:buChar char="§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57350" indent="-285750" algn="l" defTabSz="449263">
        <a:lnSpc>
          <a:spcPct val="93000"/>
        </a:lnSpc>
        <a:spcBef>
          <a:spcPts val="0"/>
        </a:spcBef>
        <a:spcAft>
          <a:spcPts val="575"/>
        </a:spcAft>
        <a:buClr>
          <a:srgbClr val="000000"/>
        </a:buClr>
        <a:buSzPct val="100000"/>
        <a:buFont typeface="Courier New"/>
        <a:buChar char="o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>
        <a:lnSpc>
          <a:spcPct val="93000"/>
        </a:lnSpc>
        <a:spcBef>
          <a:spcPts val="0"/>
        </a:spcBef>
        <a:spcAft>
          <a:spcPts val="288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>
        <a:lnSpc>
          <a:spcPct val="93000"/>
        </a:lnSpc>
        <a:spcBef>
          <a:spcPts val="0"/>
        </a:spcBef>
        <a:spcAft>
          <a:spcPts val="288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>
        <a:lnSpc>
          <a:spcPct val="93000"/>
        </a:lnSpc>
        <a:spcBef>
          <a:spcPts val="0"/>
        </a:spcBef>
        <a:spcAft>
          <a:spcPts val="288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>
        <a:lnSpc>
          <a:spcPct val="93000"/>
        </a:lnSpc>
        <a:spcBef>
          <a:spcPts val="0"/>
        </a:spcBef>
        <a:spcAft>
          <a:spcPts val="288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>
        <a:lnSpc>
          <a:spcPct val="93000"/>
        </a:lnSpc>
        <a:spcBef>
          <a:spcPts val="0"/>
        </a:spcBef>
        <a:spcAft>
          <a:spcPts val="288"/>
        </a:spcAft>
        <a:buClr>
          <a:srgbClr val="000000"/>
        </a:buClr>
        <a:buSzPct val="100000"/>
        <a:buFont typeface="Times New Roman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itmachen@compgen.d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CompGen - Projekt Familienanzeigen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59992" y="1619597"/>
            <a:ext cx="5920988" cy="52212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CompGen - Projekt Familienanzeigen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9791" y="1619250"/>
            <a:ext cx="9289031" cy="52267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CompGen - Projekt Familienanzeigen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80072" y="1979637"/>
            <a:ext cx="4032448" cy="40695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367903" y="6372125"/>
            <a:ext cx="6381875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Schreibe an  </a:t>
            </a:r>
            <a:r>
              <a:rPr lang="de-DE" u="sng">
                <a:hlinkClick r:id="rId3" tooltip="mailto:mitmachen@compgen.de"/>
              </a:rPr>
              <a:t>mitmachen@compgen.de</a:t>
            </a:r>
            <a:r>
              <a:rPr lang="de-DE"/>
              <a:t> und wir besprechen, </a:t>
            </a:r>
            <a:endParaRPr/>
          </a:p>
          <a:p>
            <a:pPr>
              <a:defRPr/>
            </a:pPr>
            <a:r>
              <a:rPr lang="de-DE"/>
              <a:t>wo Du dich sinnvoll einbringen kannst.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CompGen - Projekt Familienanzeigen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9833" y="1520271"/>
            <a:ext cx="8640960" cy="463468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11ACE75-1543-4994-86E0-1FE32663FF29}"/>
              </a:ext>
            </a:extLst>
          </p:cNvPr>
          <p:cNvSpPr txBox="1"/>
          <p:nvPr/>
        </p:nvSpPr>
        <p:spPr>
          <a:xfrm>
            <a:off x="719833" y="6228109"/>
            <a:ext cx="864096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Über Lob würden wir uns sehr freuen, </a:t>
            </a:r>
          </a:p>
          <a:p>
            <a:pPr algn="ctr"/>
            <a:r>
              <a:rPr lang="de-DE" dirty="0"/>
              <a:t>wenn du Meckern willst, stell dich hinten an, </a:t>
            </a:r>
          </a:p>
          <a:p>
            <a:pPr algn="ctr"/>
            <a:r>
              <a:rPr lang="de-DE" dirty="0"/>
              <a:t>da warten schon andere.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CompGen - Projekt Familienanzeigen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4760" y="2123653"/>
            <a:ext cx="8851104" cy="27363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4760" y="5147989"/>
            <a:ext cx="8851104" cy="10723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CompGen - Projekt Familienanzeigen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0262" y="2195661"/>
            <a:ext cx="8944546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Die Zukunft wird Neues bringen</a:t>
            </a:r>
            <a:endParaRPr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CompGen - Projekt Familienanzeigen</a:t>
            </a: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802" y="2195390"/>
            <a:ext cx="8909162" cy="4824535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483CBC1-BF85-9050-99D3-50BC2A3EA3B5}"/>
              </a:ext>
            </a:extLst>
          </p:cNvPr>
          <p:cNvCxnSpPr/>
          <p:nvPr/>
        </p:nvCxnSpPr>
        <p:spPr bwMode="auto">
          <a:xfrm flipH="1">
            <a:off x="3744168" y="3851845"/>
            <a:ext cx="1260139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C0DFBE32-F9D1-9FAF-A029-D1F5A244EF70}"/>
              </a:ext>
            </a:extLst>
          </p:cNvPr>
          <p:cNvSpPr txBox="1"/>
          <p:nvPr/>
        </p:nvSpPr>
        <p:spPr>
          <a:xfrm>
            <a:off x="4886383" y="3714106"/>
            <a:ext cx="259228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Aufgabe auswählen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D6C3B60-8C53-6CA5-F82E-A88D0256199B}"/>
              </a:ext>
            </a:extLst>
          </p:cNvPr>
          <p:cNvCxnSpPr/>
          <p:nvPr/>
        </p:nvCxnSpPr>
        <p:spPr bwMode="auto">
          <a:xfrm flipH="1">
            <a:off x="3960192" y="5292005"/>
            <a:ext cx="10801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1532AEED-C63A-514E-EF24-964C0CD5D42B}"/>
              </a:ext>
            </a:extLst>
          </p:cNvPr>
          <p:cNvSpPr txBox="1"/>
          <p:nvPr/>
        </p:nvSpPr>
        <p:spPr>
          <a:xfrm>
            <a:off x="5256336" y="5219997"/>
            <a:ext cx="316835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Eingabe wie in </a:t>
            </a:r>
            <a:r>
              <a:rPr lang="de-DE" dirty="0" err="1">
                <a:solidFill>
                  <a:srgbClr val="FF0000"/>
                </a:solidFill>
              </a:rPr>
              <a:t>team.genealogy.net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4AB9BA-E089-64B5-757B-BF4166B59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859A6B-A2D7-8195-B1AE-5D948FBA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81C7DF-455B-6166-FDD0-61137BB3B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515"/>
            <a:ext cx="10080625" cy="6726645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CD99A6B-DA77-8563-423B-D2029BEE6A2F}"/>
              </a:ext>
            </a:extLst>
          </p:cNvPr>
          <p:cNvCxnSpPr/>
          <p:nvPr/>
        </p:nvCxnSpPr>
        <p:spPr bwMode="auto">
          <a:xfrm flipH="1">
            <a:off x="3456136" y="2555701"/>
            <a:ext cx="136815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5D5A545A-59FB-D4C5-AACE-23AB16B3C9F2}"/>
              </a:ext>
            </a:extLst>
          </p:cNvPr>
          <p:cNvSpPr txBox="1"/>
          <p:nvPr/>
        </p:nvSpPr>
        <p:spPr>
          <a:xfrm>
            <a:off x="4979016" y="2380717"/>
            <a:ext cx="244827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Projekt / Zeitung auswählen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651B7E9-A704-8993-E74F-6897BA4DB09F}"/>
              </a:ext>
            </a:extLst>
          </p:cNvPr>
          <p:cNvCxnSpPr/>
          <p:nvPr/>
        </p:nvCxnSpPr>
        <p:spPr bwMode="auto">
          <a:xfrm flipH="1">
            <a:off x="4824288" y="1403573"/>
            <a:ext cx="1512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B3EDDB7-D8F9-936C-A248-3FAC5C858621}"/>
              </a:ext>
            </a:extLst>
          </p:cNvPr>
          <p:cNvSpPr txBox="1"/>
          <p:nvPr/>
        </p:nvSpPr>
        <p:spPr>
          <a:xfrm>
            <a:off x="6336456" y="1315449"/>
            <a:ext cx="187208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evtl. Scans einblenden</a:t>
            </a:r>
          </a:p>
        </p:txBody>
      </p:sp>
    </p:spTree>
    <p:extLst>
      <p:ext uri="{BB962C8B-B14F-4D97-AF65-F5344CB8AC3E}">
        <p14:creationId xmlns:p14="http://schemas.microsoft.com/office/powerpoint/2010/main" val="212879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CompGen - Projekt Familienanzeigen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8391" y="1907629"/>
            <a:ext cx="8448336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CompGen - Projekt Familienanzeigen</a:t>
            </a: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40112" y="2555701"/>
            <a:ext cx="3150161" cy="28257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5382" y="5796061"/>
            <a:ext cx="7969859" cy="90840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87984" y="1521130"/>
            <a:ext cx="5340456" cy="619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CompGen - Projekt Familienanzeigen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799" y="1475581"/>
            <a:ext cx="8915835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CompGen - Projekt Familienanzeigen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44761" y="1619250"/>
            <a:ext cx="9289031" cy="55681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-Times New Roman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prstGeom prst="rect">
          <a:avLst/>
        </a:pr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</Template>
  <TotalTime>0</TotalTime>
  <Words>108</Words>
  <Application>Microsoft Office PowerPoint</Application>
  <DocSecurity>0</DocSecurity>
  <PresentationFormat>Benutzerdefiniert</PresentationFormat>
  <Paragraphs>21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ArialUnicodeMS</vt:lpstr>
      <vt:lpstr>Courier New</vt:lpstr>
      <vt:lpstr>Times New Roman</vt:lpstr>
      <vt:lpstr>Verdana</vt:lpstr>
      <vt:lpstr>Wingdings</vt:lpstr>
      <vt:lpstr>Larissa-Design</vt:lpstr>
      <vt:lpstr>CompGen - Projekt Familienanzeigen</vt:lpstr>
      <vt:lpstr>CompGen - Projekt Familienanzeigen</vt:lpstr>
      <vt:lpstr>CompGen - Projekt Familienanzeigen</vt:lpstr>
      <vt:lpstr>CompGen - Projekt Familienanzeigen</vt:lpstr>
      <vt:lpstr>PowerPoint-Präsentation</vt:lpstr>
      <vt:lpstr>CompGen - Projekt Familienanzeigen</vt:lpstr>
      <vt:lpstr>CompGen - Projekt Familienanzeigen</vt:lpstr>
      <vt:lpstr>CompGen - Projekt Familienanzeigen</vt:lpstr>
      <vt:lpstr>CompGen - Projekt Familienanzeigen</vt:lpstr>
      <vt:lpstr>CompGen - Projekt Familienanzeigen</vt:lpstr>
      <vt:lpstr>CompGen - Projekt Familienanzeigen</vt:lpstr>
      <vt:lpstr>CompGen - Projekt Familienanzeigen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Klaus-Peter Wessel</dc:creator>
  <cp:keywords/>
  <dc:description/>
  <cp:lastModifiedBy>Helga Scabell</cp:lastModifiedBy>
  <cp:revision>23</cp:revision>
  <dcterms:created xsi:type="dcterms:W3CDTF">2017-01-28T07:48:29Z</dcterms:created>
  <dcterms:modified xsi:type="dcterms:W3CDTF">2022-12-17T15:36:24Z</dcterms:modified>
  <cp:category/>
  <dc:identifier/>
  <cp:contentStatus/>
  <dc:language/>
  <cp:version/>
</cp:coreProperties>
</file>